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BFB0-9F89-4976-8ADC-E49E8F2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3974-EBD7-42D8-A1BD-AC372CC8B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568-5F5E-46EC-9DC1-278BA550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2519-6E0A-46C9-9A6E-35E5716D7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BBCA-7AF0-4613-B340-C1821D8F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B7B6-BB04-47E5-9F57-C8F7739E4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0E76-29A7-466F-8248-6B0127636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2449-83BA-4E57-908E-27A93563D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F5DA-D8C3-4132-9CDB-DE0AF38FD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8B70-BA5F-4B2C-B8E7-E8E3ED969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53247E-6F09-40EB-A689-AEA9E159B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C4B92E-DD5D-41AF-BBE5-BD2879DA08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9301" y="208494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out your </a:t>
            </a:r>
            <a:r>
              <a:rPr lang="en-US" dirty="0" smtClean="0"/>
              <a:t>notebook and calculator </a:t>
            </a:r>
            <a:r>
              <a:rPr lang="en-US" dirty="0" smtClean="0"/>
              <a:t>for a few warm-up problems.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962400"/>
            <a:ext cx="7854696" cy="1752600"/>
          </a:xfrm>
        </p:spPr>
        <p:txBody>
          <a:bodyPr/>
          <a:lstStyle/>
          <a:p>
            <a:r>
              <a:rPr lang="en-US" dirty="0"/>
              <a:t>You </a:t>
            </a:r>
            <a:r>
              <a:rPr lang="en-US" dirty="0" smtClean="0"/>
              <a:t>have 2-3 minutes </a:t>
            </a:r>
            <a:r>
              <a:rPr lang="en-US" dirty="0"/>
              <a:t>for each problem!!</a:t>
            </a:r>
          </a:p>
        </p:txBody>
      </p:sp>
      <p:pic>
        <p:nvPicPr>
          <p:cNvPr id="15361" name="Picture 1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  <p:pic>
        <p:nvPicPr>
          <p:cNvPr id="15362" name="Picture 2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57200"/>
            <a:ext cx="1371600" cy="1371600"/>
          </a:xfrm>
          <a:prstGeom prst="rect">
            <a:avLst/>
          </a:prstGeom>
          <a:noFill/>
        </p:spPr>
      </p:pic>
      <p:pic>
        <p:nvPicPr>
          <p:cNvPr id="15363" name="Picture 3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0"/>
            <a:ext cx="914400" cy="914400"/>
          </a:xfrm>
          <a:prstGeom prst="rect">
            <a:avLst/>
          </a:prstGeom>
          <a:noFill/>
        </p:spPr>
      </p:pic>
      <p:pic>
        <p:nvPicPr>
          <p:cNvPr id="15364" name="Picture 4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09600"/>
            <a:ext cx="914400" cy="914400"/>
          </a:xfrm>
          <a:prstGeom prst="rect">
            <a:avLst/>
          </a:prstGeom>
          <a:noFill/>
        </p:spPr>
      </p:pic>
      <p:pic>
        <p:nvPicPr>
          <p:cNvPr id="15365" name="Picture 5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848600" y="2286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22222E-6 L 1.38778E-17 0.83333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0834 0.7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5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74445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6666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76666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610600" cy="41148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1</a:t>
            </a:r>
            <a:r>
              <a:rPr lang="en-US" sz="4000" dirty="0" smtClean="0"/>
              <a:t>) Find the linearization of the function at x = 2. 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			</a:t>
            </a:r>
            <a:br>
              <a:rPr lang="en-US" sz="4000" dirty="0" smtClean="0"/>
            </a:br>
            <a:endParaRPr lang="en-US" sz="40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05640"/>
              </p:ext>
            </p:extLst>
          </p:nvPr>
        </p:nvGraphicFramePr>
        <p:xfrm>
          <a:off x="1447800" y="1981200"/>
          <a:ext cx="5715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625400" imgH="228600" progId="Equation.DSMT4">
                  <p:embed/>
                </p:oleObj>
              </mc:Choice>
              <mc:Fallback>
                <p:oleObj name="Equation" r:id="rId3" imgW="16254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5715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180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3791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Use the linearization in #1 to estimate f(2.01). </a:t>
            </a:r>
            <a:r>
              <a:rPr lang="en-US" dirty="0"/>
              <a:t> </a:t>
            </a:r>
            <a:r>
              <a:rPr lang="en-US" dirty="0" smtClean="0"/>
              <a:t>How accurate is your estimate?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Click="0" advTm="120000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382000" cy="3581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If x =   , and dx = .02, find </a:t>
            </a:r>
            <a:r>
              <a:rPr lang="en-US" dirty="0" err="1" smtClean="0"/>
              <a:t>dy</a:t>
            </a:r>
            <a:r>
              <a:rPr lang="en-US" dirty="0" smtClean="0"/>
              <a:t> of the following function: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234291"/>
              </p:ext>
            </p:extLst>
          </p:nvPr>
        </p:nvGraphicFramePr>
        <p:xfrm>
          <a:off x="2755900" y="3222625"/>
          <a:ext cx="29464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838080" imgH="215640" progId="Equation.DSMT4">
                  <p:embed/>
                </p:oleObj>
              </mc:Choice>
              <mc:Fallback>
                <p:oleObj name="Equation" r:id="rId3" imgW="8380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3222625"/>
                        <a:ext cx="29464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45122"/>
              </p:ext>
            </p:extLst>
          </p:nvPr>
        </p:nvGraphicFramePr>
        <p:xfrm>
          <a:off x="1981200" y="1905000"/>
          <a:ext cx="5270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39680" imgH="139680" progId="Equation.DSMT4">
                  <p:embed/>
                </p:oleObj>
              </mc:Choice>
              <mc:Fallback>
                <p:oleObj name="Equation" r:id="rId5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1905000"/>
                        <a:ext cx="5270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>
                <a:latin typeface="Georgia" pitchFamily="18" charset="0"/>
              </a:rPr>
              <a:t>You may now talk with </a:t>
            </a:r>
            <a:r>
              <a:rPr lang="en-US" sz="4800" dirty="0" smtClean="0">
                <a:latin typeface="Georgia" pitchFamily="18" charset="0"/>
              </a:rPr>
              <a:t>your partner about your solutions!!</a:t>
            </a:r>
            <a:endParaRPr lang="en-US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3292</TotalTime>
  <Words>81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Constantia</vt:lpstr>
      <vt:lpstr>Georgia</vt:lpstr>
      <vt:lpstr>Wingdings 2</vt:lpstr>
      <vt:lpstr>Flow</vt:lpstr>
      <vt:lpstr>Equation</vt:lpstr>
      <vt:lpstr>Get out your notebook and calculator for a few warm-up problems.</vt:lpstr>
      <vt:lpstr>1) Find the linearization of the function at x = 2.         </vt:lpstr>
      <vt:lpstr>2) Use the linearization in #1 to estimate f(2.01).  How accurate is your estimate?   </vt:lpstr>
      <vt:lpstr>3) If x =   , and dx = .02, find dy of the following function:     </vt:lpstr>
      <vt:lpstr>PowerPoint Presentation</vt:lpstr>
    </vt:vector>
  </TitlesOfParts>
  <Company>District 86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a ½ sheet of paper out for a warm-up.</dc:title>
  <dc:creator>Hinsdale</dc:creator>
  <cp:lastModifiedBy>Dimarco,Laura</cp:lastModifiedBy>
  <cp:revision>128</cp:revision>
  <dcterms:created xsi:type="dcterms:W3CDTF">2006-04-03T20:12:43Z</dcterms:created>
  <dcterms:modified xsi:type="dcterms:W3CDTF">2016-11-28T14:39:27Z</dcterms:modified>
</cp:coreProperties>
</file>